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C796E-87DD-4E7E-ABFE-84D3CA8F34B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2BFC49-EF78-48B5-B3A7-96181E2E56F4}">
      <dgm:prSet phldrT="[Text]"/>
      <dgm:spPr/>
      <dgm:t>
        <a:bodyPr/>
        <a:lstStyle/>
        <a:p>
          <a:r>
            <a:rPr lang="en-US" dirty="0" smtClean="0"/>
            <a:t>Processor and internal memory devices</a:t>
          </a:r>
          <a:endParaRPr lang="en-US" dirty="0"/>
        </a:p>
      </dgm:t>
    </dgm:pt>
    <dgm:pt modelId="{3D00E1F4-2BA4-419D-835E-76939F16E6B1}" type="parTrans" cxnId="{E240FB8C-7CED-4352-A0C6-82DEFC68EBC2}">
      <dgm:prSet/>
      <dgm:spPr/>
      <dgm:t>
        <a:bodyPr/>
        <a:lstStyle/>
        <a:p>
          <a:endParaRPr lang="en-US"/>
        </a:p>
      </dgm:t>
    </dgm:pt>
    <dgm:pt modelId="{79F83117-D4B5-4CD2-B95A-F34F04C52080}" type="sibTrans" cxnId="{E240FB8C-7CED-4352-A0C6-82DEFC68EBC2}">
      <dgm:prSet/>
      <dgm:spPr/>
      <dgm:t>
        <a:bodyPr/>
        <a:lstStyle/>
        <a:p>
          <a:endParaRPr lang="en-US"/>
        </a:p>
      </dgm:t>
    </dgm:pt>
    <dgm:pt modelId="{FC0612EE-96B3-4C24-BDF1-6793D68B969E}">
      <dgm:prSet phldrT="[Text]"/>
      <dgm:spPr/>
      <dgm:t>
        <a:bodyPr/>
        <a:lstStyle/>
        <a:p>
          <a:r>
            <a:rPr lang="en-US" dirty="0" smtClean="0"/>
            <a:t>Secondary storage devices</a:t>
          </a:r>
          <a:endParaRPr lang="en-US" dirty="0"/>
        </a:p>
      </dgm:t>
    </dgm:pt>
    <dgm:pt modelId="{B6E8A708-35C7-466E-8984-AF00DF1017AF}" type="parTrans" cxnId="{E224D1F6-4F38-4A5D-A4D9-66E4AB5E0AE9}">
      <dgm:prSet/>
      <dgm:spPr/>
      <dgm:t>
        <a:bodyPr/>
        <a:lstStyle/>
        <a:p>
          <a:endParaRPr lang="en-US"/>
        </a:p>
      </dgm:t>
    </dgm:pt>
    <dgm:pt modelId="{6DE66BE6-87BE-4C13-B070-8ED51379197A}" type="sibTrans" cxnId="{E224D1F6-4F38-4A5D-A4D9-66E4AB5E0AE9}">
      <dgm:prSet/>
      <dgm:spPr/>
      <dgm:t>
        <a:bodyPr/>
        <a:lstStyle/>
        <a:p>
          <a:endParaRPr lang="en-US"/>
        </a:p>
      </dgm:t>
    </dgm:pt>
    <dgm:pt modelId="{97522C98-21E3-427A-8836-216FF7C78ADB}">
      <dgm:prSet phldrT="[Text]"/>
      <dgm:spPr/>
      <dgm:t>
        <a:bodyPr/>
        <a:lstStyle/>
        <a:p>
          <a:r>
            <a:rPr lang="en-US" dirty="0" smtClean="0"/>
            <a:t>Output devices</a:t>
          </a:r>
          <a:endParaRPr lang="en-US" dirty="0"/>
        </a:p>
      </dgm:t>
    </dgm:pt>
    <dgm:pt modelId="{49BBE2B4-3F48-45A3-A34C-7B23B69AF575}" type="parTrans" cxnId="{FBAFCA9F-256F-4DB6-9D74-1B5F76DB89E8}">
      <dgm:prSet/>
      <dgm:spPr/>
      <dgm:t>
        <a:bodyPr/>
        <a:lstStyle/>
        <a:p>
          <a:endParaRPr lang="en-US"/>
        </a:p>
      </dgm:t>
    </dgm:pt>
    <dgm:pt modelId="{2C0FB089-AEFA-4960-9DB4-8E0DA99C087F}" type="sibTrans" cxnId="{FBAFCA9F-256F-4DB6-9D74-1B5F76DB89E8}">
      <dgm:prSet/>
      <dgm:spPr/>
      <dgm:t>
        <a:bodyPr/>
        <a:lstStyle/>
        <a:p>
          <a:endParaRPr lang="en-US"/>
        </a:p>
      </dgm:t>
    </dgm:pt>
    <dgm:pt modelId="{CB1F230F-3A43-4642-9423-A2D6AD82AF8C}">
      <dgm:prSet phldrT="[Text]"/>
      <dgm:spPr/>
      <dgm:t>
        <a:bodyPr/>
        <a:lstStyle/>
        <a:p>
          <a:r>
            <a:rPr lang="en-US" dirty="0" smtClean="0"/>
            <a:t>Input devices</a:t>
          </a:r>
          <a:endParaRPr lang="en-US" dirty="0"/>
        </a:p>
      </dgm:t>
    </dgm:pt>
    <dgm:pt modelId="{504E9B2F-A706-4D4B-9C37-4A39CB18B9F8}" type="parTrans" cxnId="{DE3882E5-47CD-453D-8CC9-A73708680F8D}">
      <dgm:prSet/>
      <dgm:spPr/>
      <dgm:t>
        <a:bodyPr/>
        <a:lstStyle/>
        <a:p>
          <a:endParaRPr lang="en-US"/>
        </a:p>
      </dgm:t>
    </dgm:pt>
    <dgm:pt modelId="{FD31CE36-CAA5-437E-BE6A-B4719FEB8E9C}" type="sibTrans" cxnId="{DE3882E5-47CD-453D-8CC9-A73708680F8D}">
      <dgm:prSet/>
      <dgm:spPr/>
      <dgm:t>
        <a:bodyPr/>
        <a:lstStyle/>
        <a:p>
          <a:endParaRPr lang="en-US"/>
        </a:p>
      </dgm:t>
    </dgm:pt>
    <dgm:pt modelId="{15B653A3-8E23-4266-8816-028176730DD3}" type="pres">
      <dgm:prSet presAssocID="{283C796E-87DD-4E7E-ABFE-84D3CA8F34B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84DD3CC-4AEA-4D91-82C8-EFC320B83C34}" type="pres">
      <dgm:prSet presAssocID="{212BFC49-EF78-48B5-B3A7-96181E2E56F4}" presName="singleCycle" presStyleCnt="0"/>
      <dgm:spPr/>
    </dgm:pt>
    <dgm:pt modelId="{1DD2E411-6C22-4470-BDDF-608E1DCC9298}" type="pres">
      <dgm:prSet presAssocID="{212BFC49-EF78-48B5-B3A7-96181E2E56F4}" presName="singleCenter" presStyleLbl="node1" presStyleIdx="0" presStyleCnt="4" custScaleX="212500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5E4EB615-2E99-4763-8270-E44215D33A61}" type="pres">
      <dgm:prSet presAssocID="{B6E8A708-35C7-466E-8984-AF00DF1017AF}" presName="Name56" presStyleLbl="parChTrans1D2" presStyleIdx="0" presStyleCnt="3"/>
      <dgm:spPr/>
      <dgm:t>
        <a:bodyPr/>
        <a:lstStyle/>
        <a:p>
          <a:endParaRPr lang="en-US"/>
        </a:p>
      </dgm:t>
    </dgm:pt>
    <dgm:pt modelId="{1FF5D620-70D5-4FD1-A1B2-8305CD7B59F1}" type="pres">
      <dgm:prSet presAssocID="{FC0612EE-96B3-4C24-BDF1-6793D68B969E}" presName="text0" presStyleLbl="node1" presStyleIdx="1" presStyleCnt="4" custScaleX="242538" custRadScaleRad="104927" custRadScaleInc="24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2D8AA-44F6-4079-B538-8EF5F50124AA}" type="pres">
      <dgm:prSet presAssocID="{49BBE2B4-3F48-45A3-A34C-7B23B69AF575}" presName="Name56" presStyleLbl="parChTrans1D2" presStyleIdx="1" presStyleCnt="3"/>
      <dgm:spPr/>
      <dgm:t>
        <a:bodyPr/>
        <a:lstStyle/>
        <a:p>
          <a:endParaRPr lang="en-US"/>
        </a:p>
      </dgm:t>
    </dgm:pt>
    <dgm:pt modelId="{535A46FB-C8B7-4E79-ACFE-7DDAD374B7C7}" type="pres">
      <dgm:prSet presAssocID="{97522C98-21E3-427A-8836-216FF7C78ADB}" presName="text0" presStyleLbl="node1" presStyleIdx="2" presStyleCnt="4" custScaleX="157591" custRadScaleRad="136097" custRadScaleInc="-49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08370C-498D-40ED-B3E5-51357568CD57}" type="pres">
      <dgm:prSet presAssocID="{504E9B2F-A706-4D4B-9C37-4A39CB18B9F8}" presName="Name56" presStyleLbl="parChTrans1D2" presStyleIdx="2" presStyleCnt="3"/>
      <dgm:spPr/>
      <dgm:t>
        <a:bodyPr/>
        <a:lstStyle/>
        <a:p>
          <a:endParaRPr lang="en-US"/>
        </a:p>
      </dgm:t>
    </dgm:pt>
    <dgm:pt modelId="{AE653863-2238-45ED-87EF-51508904F937}" type="pres">
      <dgm:prSet presAssocID="{CB1F230F-3A43-4642-9423-A2D6AD82AF8C}" presName="text0" presStyleLbl="node1" presStyleIdx="3" presStyleCnt="4" custScaleX="179851" custRadScaleRad="139644" custRadScaleInc="516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6DB1D6-F0D3-4551-8817-6771D68A8EE2}" type="presOf" srcId="{212BFC49-EF78-48B5-B3A7-96181E2E56F4}" destId="{1DD2E411-6C22-4470-BDDF-608E1DCC9298}" srcOrd="0" destOrd="0" presId="urn:microsoft.com/office/officeart/2008/layout/RadialCluster"/>
    <dgm:cxn modelId="{DE3882E5-47CD-453D-8CC9-A73708680F8D}" srcId="{212BFC49-EF78-48B5-B3A7-96181E2E56F4}" destId="{CB1F230F-3A43-4642-9423-A2D6AD82AF8C}" srcOrd="2" destOrd="0" parTransId="{504E9B2F-A706-4D4B-9C37-4A39CB18B9F8}" sibTransId="{FD31CE36-CAA5-437E-BE6A-B4719FEB8E9C}"/>
    <dgm:cxn modelId="{E224D1F6-4F38-4A5D-A4D9-66E4AB5E0AE9}" srcId="{212BFC49-EF78-48B5-B3A7-96181E2E56F4}" destId="{FC0612EE-96B3-4C24-BDF1-6793D68B969E}" srcOrd="0" destOrd="0" parTransId="{B6E8A708-35C7-466E-8984-AF00DF1017AF}" sibTransId="{6DE66BE6-87BE-4C13-B070-8ED51379197A}"/>
    <dgm:cxn modelId="{E240FB8C-7CED-4352-A0C6-82DEFC68EBC2}" srcId="{283C796E-87DD-4E7E-ABFE-84D3CA8F34B0}" destId="{212BFC49-EF78-48B5-B3A7-96181E2E56F4}" srcOrd="0" destOrd="0" parTransId="{3D00E1F4-2BA4-419D-835E-76939F16E6B1}" sibTransId="{79F83117-D4B5-4CD2-B95A-F34F04C52080}"/>
    <dgm:cxn modelId="{9E655B4A-B5FA-46DA-AD96-0CECF798A4C7}" type="presOf" srcId="{CB1F230F-3A43-4642-9423-A2D6AD82AF8C}" destId="{AE653863-2238-45ED-87EF-51508904F937}" srcOrd="0" destOrd="0" presId="urn:microsoft.com/office/officeart/2008/layout/RadialCluster"/>
    <dgm:cxn modelId="{7AB004D7-1FB6-4D40-9983-1C0542755BC9}" type="presOf" srcId="{283C796E-87DD-4E7E-ABFE-84D3CA8F34B0}" destId="{15B653A3-8E23-4266-8816-028176730DD3}" srcOrd="0" destOrd="0" presId="urn:microsoft.com/office/officeart/2008/layout/RadialCluster"/>
    <dgm:cxn modelId="{4D39D743-1361-497D-A1CA-80DAEE956A62}" type="presOf" srcId="{504E9B2F-A706-4D4B-9C37-4A39CB18B9F8}" destId="{DE08370C-498D-40ED-B3E5-51357568CD57}" srcOrd="0" destOrd="0" presId="urn:microsoft.com/office/officeart/2008/layout/RadialCluster"/>
    <dgm:cxn modelId="{8C5BBF2B-38C2-4C5D-BD82-244945932769}" type="presOf" srcId="{49BBE2B4-3F48-45A3-A34C-7B23B69AF575}" destId="{EDF2D8AA-44F6-4079-B538-8EF5F50124AA}" srcOrd="0" destOrd="0" presId="urn:microsoft.com/office/officeart/2008/layout/RadialCluster"/>
    <dgm:cxn modelId="{A57E3F6F-6EF1-47F7-B4FB-DE2281C75417}" type="presOf" srcId="{97522C98-21E3-427A-8836-216FF7C78ADB}" destId="{535A46FB-C8B7-4E79-ACFE-7DDAD374B7C7}" srcOrd="0" destOrd="0" presId="urn:microsoft.com/office/officeart/2008/layout/RadialCluster"/>
    <dgm:cxn modelId="{6C37E360-16D2-47F6-8B1C-06E51F63B3A7}" type="presOf" srcId="{B6E8A708-35C7-466E-8984-AF00DF1017AF}" destId="{5E4EB615-2E99-4763-8270-E44215D33A61}" srcOrd="0" destOrd="0" presId="urn:microsoft.com/office/officeart/2008/layout/RadialCluster"/>
    <dgm:cxn modelId="{FBAFCA9F-256F-4DB6-9D74-1B5F76DB89E8}" srcId="{212BFC49-EF78-48B5-B3A7-96181E2E56F4}" destId="{97522C98-21E3-427A-8836-216FF7C78ADB}" srcOrd="1" destOrd="0" parTransId="{49BBE2B4-3F48-45A3-A34C-7B23B69AF575}" sibTransId="{2C0FB089-AEFA-4960-9DB4-8E0DA99C087F}"/>
    <dgm:cxn modelId="{1C11C779-6296-476E-A410-58D581812A7C}" type="presOf" srcId="{FC0612EE-96B3-4C24-BDF1-6793D68B969E}" destId="{1FF5D620-70D5-4FD1-A1B2-8305CD7B59F1}" srcOrd="0" destOrd="0" presId="urn:microsoft.com/office/officeart/2008/layout/RadialCluster"/>
    <dgm:cxn modelId="{F0A80CB5-AFD2-4D89-A170-71DB053A7A5B}" type="presParOf" srcId="{15B653A3-8E23-4266-8816-028176730DD3}" destId="{A84DD3CC-4AEA-4D91-82C8-EFC320B83C34}" srcOrd="0" destOrd="0" presId="urn:microsoft.com/office/officeart/2008/layout/RadialCluster"/>
    <dgm:cxn modelId="{AC8F6F03-6352-4E58-B81C-F70C915F6636}" type="presParOf" srcId="{A84DD3CC-4AEA-4D91-82C8-EFC320B83C34}" destId="{1DD2E411-6C22-4470-BDDF-608E1DCC9298}" srcOrd="0" destOrd="0" presId="urn:microsoft.com/office/officeart/2008/layout/RadialCluster"/>
    <dgm:cxn modelId="{38DD33A6-2263-482E-9743-EF4C8509E442}" type="presParOf" srcId="{A84DD3CC-4AEA-4D91-82C8-EFC320B83C34}" destId="{5E4EB615-2E99-4763-8270-E44215D33A61}" srcOrd="1" destOrd="0" presId="urn:microsoft.com/office/officeart/2008/layout/RadialCluster"/>
    <dgm:cxn modelId="{1EC30DF2-1286-4480-A1B1-B67A8FF2ADDC}" type="presParOf" srcId="{A84DD3CC-4AEA-4D91-82C8-EFC320B83C34}" destId="{1FF5D620-70D5-4FD1-A1B2-8305CD7B59F1}" srcOrd="2" destOrd="0" presId="urn:microsoft.com/office/officeart/2008/layout/RadialCluster"/>
    <dgm:cxn modelId="{D02DDFA5-3546-448D-910C-7CE837258F63}" type="presParOf" srcId="{A84DD3CC-4AEA-4D91-82C8-EFC320B83C34}" destId="{EDF2D8AA-44F6-4079-B538-8EF5F50124AA}" srcOrd="3" destOrd="0" presId="urn:microsoft.com/office/officeart/2008/layout/RadialCluster"/>
    <dgm:cxn modelId="{D18E273E-5D29-4CBA-B89C-E39B3EEA6615}" type="presParOf" srcId="{A84DD3CC-4AEA-4D91-82C8-EFC320B83C34}" destId="{535A46FB-C8B7-4E79-ACFE-7DDAD374B7C7}" srcOrd="4" destOrd="0" presId="urn:microsoft.com/office/officeart/2008/layout/RadialCluster"/>
    <dgm:cxn modelId="{34A6EEC1-A096-4272-AC48-EA68AAF3151A}" type="presParOf" srcId="{A84DD3CC-4AEA-4D91-82C8-EFC320B83C34}" destId="{DE08370C-498D-40ED-B3E5-51357568CD57}" srcOrd="5" destOrd="0" presId="urn:microsoft.com/office/officeart/2008/layout/RadialCluster"/>
    <dgm:cxn modelId="{3BBA4A88-90FD-437B-9026-309637D9B58C}" type="presParOf" srcId="{A84DD3CC-4AEA-4D91-82C8-EFC320B83C34}" destId="{AE653863-2238-45ED-87EF-51508904F93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2E411-6C22-4470-BDDF-608E1DCC9298}">
      <dsp:nvSpPr>
        <dsp:cNvPr id="0" name=""/>
        <dsp:cNvSpPr/>
      </dsp:nvSpPr>
      <dsp:spPr>
        <a:xfrm>
          <a:off x="2826758" y="1890712"/>
          <a:ext cx="2590800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Processor and internal memory devices</a:t>
          </a:r>
          <a:endParaRPr lang="en-US" sz="2300" kern="1200" dirty="0"/>
        </a:p>
      </dsp:txBody>
      <dsp:txXfrm>
        <a:off x="2886274" y="1950228"/>
        <a:ext cx="2471768" cy="1100168"/>
      </dsp:txXfrm>
    </dsp:sp>
    <dsp:sp modelId="{5E4EB615-2E99-4763-8270-E44215D33A61}">
      <dsp:nvSpPr>
        <dsp:cNvPr id="0" name=""/>
        <dsp:cNvSpPr/>
      </dsp:nvSpPr>
      <dsp:spPr>
        <a:xfrm rot="16288992">
          <a:off x="3676614" y="1417285"/>
          <a:ext cx="9471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717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F5D620-70D5-4FD1-A1B2-8305CD7B59F1}">
      <dsp:nvSpPr>
        <dsp:cNvPr id="0" name=""/>
        <dsp:cNvSpPr/>
      </dsp:nvSpPr>
      <dsp:spPr>
        <a:xfrm>
          <a:off x="3182431" y="126994"/>
          <a:ext cx="1981205" cy="816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Secondary storage devices</a:t>
          </a:r>
          <a:endParaRPr lang="en-US" sz="2200" kern="1200" dirty="0"/>
        </a:p>
      </dsp:txBody>
      <dsp:txXfrm>
        <a:off x="3222307" y="166870"/>
        <a:ext cx="1901453" cy="737112"/>
      </dsp:txXfrm>
    </dsp:sp>
    <dsp:sp modelId="{EDF2D8AA-44F6-4079-B538-8EF5F50124AA}">
      <dsp:nvSpPr>
        <dsp:cNvPr id="0" name=""/>
        <dsp:cNvSpPr/>
      </dsp:nvSpPr>
      <dsp:spPr>
        <a:xfrm rot="21996">
          <a:off x="5417552" y="2510553"/>
          <a:ext cx="6103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034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A46FB-C8B7-4E79-ACFE-7DDAD374B7C7}">
      <dsp:nvSpPr>
        <dsp:cNvPr id="0" name=""/>
        <dsp:cNvSpPr/>
      </dsp:nvSpPr>
      <dsp:spPr>
        <a:xfrm>
          <a:off x="6027891" y="2108192"/>
          <a:ext cx="1287304" cy="816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Output devices</a:t>
          </a:r>
          <a:endParaRPr lang="en-US" sz="2200" kern="1200" dirty="0"/>
        </a:p>
      </dsp:txBody>
      <dsp:txXfrm>
        <a:off x="6067767" y="2148068"/>
        <a:ext cx="1207552" cy="737112"/>
      </dsp:txXfrm>
    </dsp:sp>
    <dsp:sp modelId="{DE08370C-498D-40ED-B3E5-51357568CD57}">
      <dsp:nvSpPr>
        <dsp:cNvPr id="0" name=""/>
        <dsp:cNvSpPr/>
      </dsp:nvSpPr>
      <dsp:spPr>
        <a:xfrm rot="10857960">
          <a:off x="2241176" y="2473533"/>
          <a:ext cx="5856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8562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53863-2238-45ED-87EF-51508904F937}">
      <dsp:nvSpPr>
        <dsp:cNvPr id="0" name=""/>
        <dsp:cNvSpPr/>
      </dsp:nvSpPr>
      <dsp:spPr>
        <a:xfrm>
          <a:off x="772079" y="2047779"/>
          <a:ext cx="1469138" cy="8168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Input devices</a:t>
          </a:r>
          <a:endParaRPr lang="en-US" sz="2200" kern="1200" dirty="0"/>
        </a:p>
      </dsp:txBody>
      <dsp:txXfrm>
        <a:off x="811955" y="2087655"/>
        <a:ext cx="1389386" cy="737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4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7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0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2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87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1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1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0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1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09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C2629-BE52-408B-ACC7-B38B2CBCD9F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9ECC4-B2B3-43AA-9E52-F77DE12E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7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3.png"/><Relationship Id="rId5" Type="http://schemas.openxmlformats.org/officeDocument/2006/relationships/image" Target="../media/image8.jpeg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Stefan </a:t>
            </a:r>
            <a:r>
              <a:rPr lang="en-US" sz="1200" dirty="0" err="1" smtClean="0">
                <a:solidFill>
                  <a:schemeClr val="bg1"/>
                </a:solidFill>
              </a:rPr>
              <a:t>Thorvaldsson</a:t>
            </a:r>
            <a:r>
              <a:rPr lang="en-US" sz="1200" dirty="0" smtClean="0">
                <a:solidFill>
                  <a:schemeClr val="bg1"/>
                </a:solidFill>
              </a:rPr>
              <a:t> – stefan@ywies.com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504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systems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  <a:endParaRPr lang="en-US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13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0999"/>
            <a:ext cx="5699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and software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8275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Yew Hah\AppData\Local\Microsoft\Windows\Temporary Internet Files\Content.IE5\BCNMXVU0\MP900400972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14" y="2238745"/>
            <a:ext cx="2109930" cy="26380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94868" y="5105400"/>
            <a:ext cx="2456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touch it?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167336"/>
            <a:ext cx="255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0889" y="2167336"/>
            <a:ext cx="255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2536668"/>
            <a:ext cx="27852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Keyboard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Processor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Speakers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Mouse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hard drives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ROM/RAM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Printer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Cam</a:t>
            </a:r>
            <a:endParaRPr 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4103" y="2536668"/>
            <a:ext cx="27852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Operating system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Word-package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Presentation-package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Spreadsheet-package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browser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design-package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 editing-package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273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4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24865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42541109"/>
              </p:ext>
            </p:extLst>
          </p:nvPr>
        </p:nvGraphicFramePr>
        <p:xfrm>
          <a:off x="609600" y="13970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Right Arrow 13"/>
          <p:cNvSpPr/>
          <p:nvPr/>
        </p:nvSpPr>
        <p:spPr>
          <a:xfrm>
            <a:off x="2667000" y="3685190"/>
            <a:ext cx="561485" cy="3810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218982" y="3685190"/>
            <a:ext cx="561485" cy="3810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/>
          <p:cNvSpPr/>
          <p:nvPr/>
        </p:nvSpPr>
        <p:spPr>
          <a:xfrm rot="16200000">
            <a:off x="4292639" y="2540039"/>
            <a:ext cx="1092121" cy="533400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18316" y="5638800"/>
            <a:ext cx="392430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1.1 &amp; 1.2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27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9001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</a:t>
            </a: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8275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41803" y="1981200"/>
            <a:ext cx="606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processing unit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19108" y="381000"/>
            <a:ext cx="1372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CPU</a:t>
            </a:r>
            <a:endParaRPr lang="en-US" sz="54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428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the mathematic, calculating, controlling and all logical operations. The computers </a:t>
            </a:r>
            <a:r>
              <a:rPr lang="en-US" b="1" i="1" dirty="0" smtClean="0"/>
              <a:t>brain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144" y="2545407"/>
            <a:ext cx="28575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7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9001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</a:t>
            </a: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467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41803" y="1981200"/>
            <a:ext cx="606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memory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73801" y="525959"/>
            <a:ext cx="36415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RAM &amp; ROM</a:t>
            </a:r>
            <a:endParaRPr lang="en-US" sz="44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4285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types. They are called RAM and ROM. The difference is that you can write to RAM and only read from ROM.</a:t>
            </a:r>
          </a:p>
          <a:p>
            <a:endParaRPr lang="en-US" dirty="0"/>
          </a:p>
          <a:p>
            <a:r>
              <a:rPr lang="en-US" b="1" dirty="0" smtClean="0"/>
              <a:t>RAM </a:t>
            </a:r>
            <a:r>
              <a:rPr lang="en-US" dirty="0" smtClean="0"/>
              <a:t>is temporary and fast and </a:t>
            </a:r>
            <a:r>
              <a:rPr lang="en-US" b="1" dirty="0" smtClean="0"/>
              <a:t>ROM </a:t>
            </a:r>
            <a:r>
              <a:rPr lang="en-US" dirty="0" smtClean="0"/>
              <a:t>is stored on a chip or CD.</a:t>
            </a:r>
            <a:endParaRPr lang="en-US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7094600" y="5257800"/>
            <a:ext cx="1210754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Yew Hah\AppData\Local\Microsoft\Windows\Temporary Internet Files\Content.IE5\74Z1NU7B\MP900442237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708" y="5019760"/>
            <a:ext cx="586100" cy="77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53" y="1981199"/>
            <a:ext cx="28575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407" y="3429000"/>
            <a:ext cx="1936576" cy="19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32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9001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hardware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467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1803" y="1981200"/>
            <a:ext cx="606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devices</a:t>
            </a: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73801" y="525959"/>
            <a:ext cx="36415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INPUT</a:t>
            </a:r>
            <a:endParaRPr lang="en-US" sz="4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428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Are used to get (write) data to the computer ready for processing by the CPU. </a:t>
            </a: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Input devices can be used </a:t>
            </a:r>
            <a:r>
              <a:rPr lang="en-US" b="1" dirty="0" smtClean="0">
                <a:solidFill>
                  <a:prstClr val="black"/>
                </a:solidFill>
              </a:rPr>
              <a:t>manually</a:t>
            </a:r>
            <a:r>
              <a:rPr lang="en-US" dirty="0" smtClean="0">
                <a:solidFill>
                  <a:prstClr val="black"/>
                </a:solidFill>
              </a:rPr>
              <a:t> or </a:t>
            </a:r>
            <a:r>
              <a:rPr lang="en-US" b="1" dirty="0" smtClean="0">
                <a:solidFill>
                  <a:prstClr val="black"/>
                </a:solidFill>
              </a:rPr>
              <a:t>automatic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91" y="2281238"/>
            <a:ext cx="1716280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81276"/>
            <a:ext cx="1145855" cy="101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264" y="3228632"/>
            <a:ext cx="1090999" cy="109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791" y="3774131"/>
            <a:ext cx="1600200" cy="90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524" y="4419600"/>
            <a:ext cx="976313" cy="108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91" y="4471002"/>
            <a:ext cx="1037423" cy="1037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5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9001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hardware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467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1803" y="1981200"/>
            <a:ext cx="606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 devices</a:t>
            </a: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73801" y="525959"/>
            <a:ext cx="36415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OUTPUT</a:t>
            </a:r>
            <a:endParaRPr lang="en-US" sz="4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4285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If data has been transferred into the computer, it’s now information. To get it out from the computer again you need output devices.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07804"/>
            <a:ext cx="1355164" cy="135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55" y="1958876"/>
            <a:ext cx="1470124" cy="147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035" y="3862968"/>
            <a:ext cx="1663764" cy="166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394" y="3581400"/>
            <a:ext cx="1653012" cy="163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01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9001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hardware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4679" y="1757065"/>
            <a:ext cx="8280241" cy="40341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41803" y="1981200"/>
            <a:ext cx="6063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Backing storage</a:t>
            </a: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73801" y="525959"/>
            <a:ext cx="36415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Storage</a:t>
            </a:r>
            <a:endParaRPr lang="en-US" sz="4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2590800"/>
            <a:ext cx="34285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Secondary storage use removable media. It is used for programs and data that’s not needed for the computer initially and instantly by the computer.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Long term </a:t>
            </a:r>
            <a:r>
              <a:rPr lang="en-US" dirty="0" smtClean="0">
                <a:solidFill>
                  <a:prstClr val="black"/>
                </a:solidFill>
              </a:rPr>
              <a:t>storage and </a:t>
            </a:r>
            <a:r>
              <a:rPr lang="en-US" b="1" dirty="0" smtClean="0">
                <a:solidFill>
                  <a:prstClr val="black"/>
                </a:solidFill>
              </a:rPr>
              <a:t>back up </a:t>
            </a:r>
            <a:r>
              <a:rPr lang="en-US" dirty="0" smtClean="0">
                <a:solidFill>
                  <a:prstClr val="black"/>
                </a:solidFill>
              </a:rPr>
              <a:t>copies.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096089"/>
            <a:ext cx="1752600" cy="136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26138"/>
            <a:ext cx="1234321" cy="123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842" y="2074318"/>
            <a:ext cx="12763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819" y="3409729"/>
            <a:ext cx="2021968" cy="150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7" y="4773267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03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504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systems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</p:spTree>
    <p:extLst>
      <p:ext uri="{BB962C8B-B14F-4D97-AF65-F5344CB8AC3E}">
        <p14:creationId xmlns:p14="http://schemas.microsoft.com/office/powerpoint/2010/main" val="32327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301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12</cp:revision>
  <dcterms:created xsi:type="dcterms:W3CDTF">2014-08-28T07:13:57Z</dcterms:created>
  <dcterms:modified xsi:type="dcterms:W3CDTF">2014-08-28T13:54:17Z</dcterms:modified>
</cp:coreProperties>
</file>